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sldIdLst>
    <p:sldId id="256" r:id="rId5"/>
    <p:sldId id="302" r:id="rId6"/>
    <p:sldId id="303" r:id="rId7"/>
    <p:sldId id="280" r:id="rId8"/>
    <p:sldId id="312" r:id="rId9"/>
    <p:sldId id="313" r:id="rId10"/>
    <p:sldId id="314" r:id="rId11"/>
    <p:sldId id="310" r:id="rId12"/>
    <p:sldId id="306" r:id="rId13"/>
    <p:sldId id="309" r:id="rId14"/>
    <p:sldId id="311" r:id="rId15"/>
    <p:sldId id="304" r:id="rId16"/>
    <p:sldId id="308" r:id="rId17"/>
    <p:sldId id="300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3"/>
    <p:restoredTop sz="95701"/>
  </p:normalViewPr>
  <p:slideViewPr>
    <p:cSldViewPr>
      <p:cViewPr>
        <p:scale>
          <a:sx n="66" d="100"/>
          <a:sy n="66" d="100"/>
        </p:scale>
        <p:origin x="-264" y="936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88E34-8C8C-8747-BADB-40E1ACC00129}" type="datetimeFigureOut">
              <a:rPr lang="en-US" smtClean="0"/>
              <a:t>3/19/2023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E5FCA-B2DD-C941-A2C1-6389394334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5157787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5157787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83188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2871216"/>
            <a:ext cx="5183188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740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740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880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24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04495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anchor="t"/>
          <a:lstStyle>
            <a:lvl1pPr algn="l">
              <a:lnSpc>
                <a:spcPct val="100000"/>
              </a:lnSpc>
              <a:defRPr sz="2800" cap="none" spc="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/>
          <a:lstStyle>
            <a:lvl1pPr marL="0" indent="0">
              <a:buNone/>
              <a:defRPr sz="1800" spc="2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”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&lt;##&gt;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VEGA FEVER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FB320A4-D127-3BC8-CB33-F38A96A1F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5800" y="28956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37D19-4D60-B5D0-74C9-46A5D812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PRODUCT LAUNCH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924E8-B6E6-C266-842D-422148E5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PRODUCT LAUNCH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814BF-E9DC-8615-1CF0-1112CBD60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C051FD2-C541-D8EE-D263-DFD01AD1C6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Define the product line and target audience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Research and identify potential suppliers, manufacturers, and distributors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Develop a budget and timeline for the launch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14EE7D-83C7-DE47-C100-0904BB9070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MARKETING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61DE34F0-9D00-D163-584E-9738310DB6B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1"/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Develop a marketing strategy that emphasizes the unique features and benefits of Vega Fever's color-changing clothing</a:t>
            </a:r>
          </a:p>
          <a:p>
            <a:pPr lvl="1"/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Leverage social media and influencers to build buzz and excitement around the launch</a:t>
            </a:r>
          </a:p>
          <a:p>
            <a:pPr lvl="1"/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Host a launch event or pop-up shop to showcase the product and generate interest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0ADB9E-1121-2450-35D1-8486C9BC36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F1B077F-4F6F-1F99-B5B6-BF27786BBA9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en-US" sz="1100" b="0" i="0" dirty="0">
                <a:solidFill>
                  <a:srgbClr val="374151"/>
                </a:solidFill>
                <a:effectLst/>
                <a:latin typeface="Söhne"/>
              </a:rPr>
              <a:t>Work with designers and manufacturers to develop a range of designs and color options</a:t>
            </a:r>
          </a:p>
          <a:p>
            <a:pPr lvl="1"/>
            <a:r>
              <a:rPr lang="en-US" sz="1100" b="0" i="0" dirty="0">
                <a:solidFill>
                  <a:srgbClr val="374151"/>
                </a:solidFill>
                <a:effectLst/>
                <a:latin typeface="Söhne"/>
              </a:rPr>
              <a:t>Ensure that the color-changing technology is integrated seamlessly into the fabric and design of the clothing</a:t>
            </a:r>
          </a:p>
          <a:p>
            <a:pPr lvl="1"/>
            <a:r>
              <a:rPr lang="en-US" sz="1100" b="0" i="0" dirty="0">
                <a:solidFill>
                  <a:srgbClr val="374151"/>
                </a:solidFill>
                <a:effectLst/>
                <a:latin typeface="Söhne"/>
              </a:rPr>
              <a:t>Test and refine the designs to ensure optimal performance and user experience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AA4C0B8-3B41-049C-EA95-B5BC48C10C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6ACBEE98-EEED-F89F-8CC0-E8497F8E546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lvl="1"/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Develop a pricing strategy that balances the cost of production with market demand</a:t>
            </a:r>
          </a:p>
          <a:p>
            <a:pPr lvl="1"/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Establish partnerships with sustainable fashion brands or retailers to expand reach and increase credibility</a:t>
            </a:r>
          </a:p>
          <a:p>
            <a:pPr lvl="1"/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Consider offering customization options to customers to further differentiate Vega Fever from competitors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50A56B-786B-E4E2-77AC-8193D264E2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5D63848E-7E38-C88A-D15E-40DF95AB07B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lvl="1"/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Set a launch date and communicate it through marketing channels</a:t>
            </a:r>
          </a:p>
          <a:p>
            <a:pPr lvl="1"/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Ensure that inventory is ready for the launch and that production and distribution are properly aligned</a:t>
            </a:r>
          </a:p>
          <a:p>
            <a:pPr lvl="1"/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Monitor customer feedback and adjust marketing or design strategies as necessary to ensure optimal success of the launch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DE4CC7-0F16-896F-1EBA-F387E12A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4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6F402D0D-1253-FDCF-200C-358D2373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2C041C-BA32-9DB5-9158-1264919F5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9137D-2A6C-3A81-F639-FA3C26C76D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APR 2023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83C06D0-E1DB-BF5B-0723-E86ECD593F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en-US" dirty="0"/>
              <a:t>Planning and Research</a:t>
            </a:r>
            <a:endParaRPr lang="en-US" b="1" dirty="0"/>
          </a:p>
        </p:txBody>
      </p:sp>
      <p:cxnSp>
        <p:nvCxnSpPr>
          <p:cNvPr id="47" name="Straight Arrow Connector 44" descr="Connecting arrow">
            <a:extLst>
              <a:ext uri="{FF2B5EF4-FFF2-40B4-BE49-F238E27FC236}">
                <a16:creationId xmlns:a16="http://schemas.microsoft.com/office/drawing/2014/main" id="{BC3D7D22-1710-7586-51EC-807950387573}"/>
              </a:ext>
            </a:extLst>
          </p:cNvPr>
          <p:cNvCxnSpPr>
            <a:cxnSpLocks/>
            <a:stCxn id="5" idx="3"/>
            <a:endCxn id="3" idx="0"/>
          </p:cNvCxnSpPr>
          <p:nvPr/>
        </p:nvCxnSpPr>
        <p:spPr>
          <a:xfrm rot="5400000" flipH="1" flipV="1">
            <a:off x="3791601" y="2620051"/>
            <a:ext cx="558161" cy="1966011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C312B-0248-777F-AEB1-4F76CAA95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600" dirty="0"/>
              <a:t>OCT 2023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3E08B0-2334-33D6-E6CC-5D7120AD82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en-US" dirty="0"/>
              <a:t>Marketing and Promotion</a:t>
            </a:r>
            <a:endParaRPr lang="en-US" b="1" dirty="0"/>
          </a:p>
        </p:txBody>
      </p:sp>
      <p:cxnSp>
        <p:nvCxnSpPr>
          <p:cNvPr id="51" name="Straight Arrow Connector 44" descr="Connecting arrow">
            <a:extLst>
              <a:ext uri="{FF2B5EF4-FFF2-40B4-BE49-F238E27FC236}">
                <a16:creationId xmlns:a16="http://schemas.microsoft.com/office/drawing/2014/main" id="{48A4C37F-6D4C-F508-C28E-2170FC2A6D8F}"/>
              </a:ext>
            </a:extLst>
          </p:cNvPr>
          <p:cNvCxnSpPr>
            <a:cxnSpLocks/>
            <a:stCxn id="6" idx="3"/>
            <a:endCxn id="4" idx="0"/>
          </p:cNvCxnSpPr>
          <p:nvPr/>
        </p:nvCxnSpPr>
        <p:spPr>
          <a:xfrm rot="5400000" flipH="1" flipV="1">
            <a:off x="8238067" y="2622431"/>
            <a:ext cx="553400" cy="1966010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F7B83-4957-3FDF-FCD7-670A863C20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Feb 2024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0661D74-2EFE-C693-BB74-D733AD13A8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en-US" dirty="0"/>
              <a:t>Growth and Expansion</a:t>
            </a:r>
            <a:endParaRPr lang="en-US" b="1" dirty="0"/>
          </a:p>
        </p:txBody>
      </p:sp>
      <p:cxnSp>
        <p:nvCxnSpPr>
          <p:cNvPr id="45" name="Straight Arrow Connector 44" descr="Connecting arrow">
            <a:extLst>
              <a:ext uri="{FF2B5EF4-FFF2-40B4-BE49-F238E27FC236}">
                <a16:creationId xmlns:a16="http://schemas.microsoft.com/office/drawing/2014/main" id="{B8BFA6A1-385F-2847-59C6-213D0606710D}"/>
              </a:ext>
            </a:extLst>
          </p:cNvPr>
          <p:cNvCxnSpPr>
            <a:stCxn id="2" idx="1"/>
            <a:endCxn id="5" idx="0"/>
          </p:cNvCxnSpPr>
          <p:nvPr/>
        </p:nvCxnSpPr>
        <p:spPr>
          <a:xfrm rot="16200000" flipH="1">
            <a:off x="1571938" y="3513970"/>
            <a:ext cx="553400" cy="1966011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C0CFC-4DE9-71AA-6D3C-E8652D9BEB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JUL 2023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3DFEEA6-4AAD-5436-17AA-56EFDA3E43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/>
            <a:r>
              <a:rPr lang="en-US" dirty="0"/>
              <a:t>Design and Development</a:t>
            </a:r>
            <a:endParaRPr lang="en-US" b="1" dirty="0"/>
          </a:p>
        </p:txBody>
      </p:sp>
      <p:cxnSp>
        <p:nvCxnSpPr>
          <p:cNvPr id="49" name="Straight Arrow Connector 44" descr="Connecting arrow">
            <a:extLst>
              <a:ext uri="{FF2B5EF4-FFF2-40B4-BE49-F238E27FC236}">
                <a16:creationId xmlns:a16="http://schemas.microsoft.com/office/drawing/2014/main" id="{900822B8-79FE-91B5-6738-C9AA0E33984E}"/>
              </a:ext>
            </a:extLst>
          </p:cNvPr>
          <p:cNvCxnSpPr>
            <a:cxnSpLocks/>
            <a:stCxn id="3" idx="1"/>
            <a:endCxn id="6" idx="0"/>
          </p:cNvCxnSpPr>
          <p:nvPr/>
        </p:nvCxnSpPr>
        <p:spPr>
          <a:xfrm rot="16200000" flipH="1">
            <a:off x="6013644" y="3511589"/>
            <a:ext cx="558161" cy="1966011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8524C6-142C-4627-2305-AAB73C14EE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NOV 2023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3F81BE4-398C-16CD-B300-2508222731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711538" cy="1783080"/>
          </a:xfrm>
        </p:spPr>
        <p:txBody>
          <a:bodyPr/>
          <a:lstStyle/>
          <a:p>
            <a:r>
              <a:rPr lang="en-US" dirty="0"/>
              <a:t>Launch and Customer Feedback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D01FA3-0BE0-D543-3ABD-0B0771F3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43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A49ABFAC-D966-9A7C-EFB9-4AA2A4BFC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FOCUS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58156F-B502-2468-F7F7-7EF56BA4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E7EE4D5B-87DD-4137-0625-40623A0E8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 Innovation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DDD88D28-D711-5AC9-E34C-3050A6413F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Vega Fever could focus on continuing to develop and improve its color-changing clothing technology, expanding the range of color options, or exploring other technological innovations to differentiate its product line even further.</a:t>
            </a:r>
            <a:endParaRPr lang="en-US" sz="1800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A16E2DA-8782-EACD-C467-2BD2FC223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78552" cy="851452"/>
          </a:xfrm>
        </p:spPr>
        <p:txBody>
          <a:bodyPr/>
          <a:lstStyle/>
          <a:p>
            <a:r>
              <a:rPr lang="en-US" dirty="0"/>
              <a:t>Sustainability and Ethical production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2A504466-AF6B-14A5-DBE7-37A09EC63E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3124200"/>
            <a:ext cx="5183188" cy="299447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Vega Fever could focus on enhancing its sustainability and ethical production practices by using even more environmentally-friendly materials and manufacturing methods, or by partnering with organizations that promote ethical and sustainable fashion practices.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1DE16D-6222-1703-D240-DA742BD7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1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A0AD-52EA-8A3D-00F9-72C649D7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GET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61576-ECF8-2387-1D6B-533B86910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776472" cy="432816"/>
          </a:xfrm>
        </p:spPr>
        <p:txBody>
          <a:bodyPr/>
          <a:lstStyle/>
          <a:p>
            <a:r>
              <a:rPr lang="en-US" dirty="0"/>
              <a:t>Industry disruption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609F2-7307-B671-065E-0168414672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Vega Fever may have identified an opportunity to disrupt the traditional fashion industry by combining innovative technology with sustainable and eco-friendly practices, thus appealing to a growing market of environmentally-conscious consumers who are seeking unique and versatile fashion options.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A869CC-7228-424F-689B-19D4CEA20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Market Research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10B594D-EC9B-B552-2A8F-EE5113E8B14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74151"/>
                </a:solidFill>
                <a:latin typeface="Söhne"/>
              </a:rPr>
              <a:t>V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ega Fever may have conducted extensive market research and identified a gap in the market for sustainable, innovative clothing that allows for self-expression and personalization, leading to the development of its color-changing clothing line.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A58E7-F0D8-F39A-CEFD-71E591307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246120" cy="533400"/>
          </a:xfrm>
        </p:spPr>
        <p:txBody>
          <a:bodyPr/>
          <a:lstStyle/>
          <a:p>
            <a:r>
              <a:rPr lang="en-US" sz="1800" dirty="0"/>
              <a:t>Sustainability and Innovation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54F306D-CD94-F11A-8633-26962EE68B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02168" y="2983702"/>
            <a:ext cx="3419856" cy="2925554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founders of Vega Fever may have a deep passion for sustainability and innovation and saw an opportunity to combine these passions in a way that could make a positive impact on the fashion industry and society as a whole. This passion may have driven the development and launch of the company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08FD8E-3A0A-CCD4-5C2F-5B65BE73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VEGA FEVER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86B75-8C5A-A01F-F202-D3CB14D3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93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F687D-905D-5940-E92B-664E8ED0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1DD75-A4B1-D99B-2111-46A878B8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VEGA FEVER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CDA331-68CA-C2AE-0A48-6F7117361A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Vega Fever is a sustainable fashion brand that offers innovative, color-changing clothing that incorporates NFC modules and fiber optic cables for unique and attention-grabbing effects. The brand is focused on engaging with a diverse and fashion-forward audience, who are passionate about sustainability and innovation in their fashion choices. Vega Fever's mission is to establish a strong brand identity and build a loyal community of environmentally-conscious consumers who appreciate the blend of technology and fashion in their clothing.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A6A62-8FBF-887D-0560-47FF98E2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241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pPr algn="l"/>
            <a:r>
              <a:rPr lang="en-US" sz="9600" spc="300" dirty="0">
                <a:ln w="28575">
                  <a:solidFill>
                    <a:schemeClr val="tx1"/>
                  </a:solidFill>
                </a:ln>
                <a:noFill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2773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F4EFB8-B32B-E305-CA40-1BDEF9E3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640A05-A075-B6F7-8485-59230584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VEGA FEVER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02EF04-C343-BFD2-AB41-A620630757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Product</a:t>
            </a:r>
          </a:p>
          <a:p>
            <a:r>
              <a:rPr lang="en-US" dirty="0"/>
              <a:t>Market</a:t>
            </a:r>
          </a:p>
          <a:p>
            <a:r>
              <a:rPr lang="en-US" dirty="0"/>
              <a:t>Marketing Strategy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Future Plans</a:t>
            </a:r>
          </a:p>
          <a:p>
            <a:r>
              <a:rPr lang="en-US" dirty="0"/>
              <a:t>Call to 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003396-B624-401E-50C6-C0BB01A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6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775003-C8C2-57FA-C8D5-99577C4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INTRO-DUCTION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4F370C-18BC-A752-2980-6309F5D7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VEGA FEVER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D67805-CCBD-8182-540F-93068A90C4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Welcome to the world of Vega Fever, where fashion meets technology and sustainability. Our innovative color-changing clothing is designed to adapt to your unique style and environment, creating a dynamic and expressive visual experience. With a commitment to sustainability and a passion for innovation, Vega Fever is redefining the fashion industry for the modern consumer. Join us on this journey as we explore the future of fashion.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86A75-51DF-087B-EE6E-0899D082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5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pPr algn="l"/>
            <a:r>
              <a:rPr lang="en-US" sz="9600" spc="300" dirty="0">
                <a:ln w="28575">
                  <a:solidFill>
                    <a:schemeClr val="tx1"/>
                  </a:solidFill>
                </a:ln>
                <a:noFill/>
              </a:rPr>
              <a:t>PRIMARY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pPr marL="0" indent="0" algn="l">
              <a:buNone/>
            </a:pPr>
            <a:r>
              <a:rPr lang="en-US" b="1" dirty="0"/>
              <a:t>Annual revenue growth</a:t>
            </a:r>
          </a:p>
        </p:txBody>
      </p:sp>
    </p:spTree>
    <p:extLst>
      <p:ext uri="{BB962C8B-B14F-4D97-AF65-F5344CB8AC3E}">
        <p14:creationId xmlns:p14="http://schemas.microsoft.com/office/powerpoint/2010/main" val="3308071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775003-C8C2-57FA-C8D5-99577C4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1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4F370C-18BC-A752-2980-6309F5D7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VEGA FEVER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D67805-CCBD-8182-540F-93068A90C4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Develop and launch Vega Fever's mobile app, allowing customers to easily access the company's products and engage with the brand.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Complete app development and testing by Q1.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Launch a professional web app by Q2.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Promote app through targeted marketing campaigns and partnerships with influencers by Q3.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86A75-51DF-087B-EE6E-0899D082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060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775003-C8C2-57FA-C8D5-99577C4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4F370C-18BC-A752-2980-6309F5D7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VEGA FEVER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D67805-CCBD-8182-540F-93068A90C4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Expand Vega Fever's product offerings to cater to a wider range of customers, including new designs and additional color options.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Conduct market research to identify customer preferences and trends by Q1.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Develop new product designs and colors based on research findings by Q2.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Launch new product offerings and analyze sales data and customer feedback by Q3.</a:t>
            </a:r>
          </a:p>
          <a:p>
            <a:pPr marL="514350" lvl="1" indent="-285750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86A75-51DF-087B-EE6E-0899D082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796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775003-C8C2-57FA-C8D5-99577C4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4F370C-18BC-A752-2980-6309F5D7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VEGA FEVER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D67805-CCBD-8182-540F-93068A90C4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828800"/>
            <a:ext cx="5184648" cy="3803650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Establish Vega Fever as a leading sustainable fashion brand, with a commitment to eco-friendly materials, ethical production processes, and social responsibility.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Develop and implement a sustainability plan, including eco-friendly materials and ethical production processes by Q1.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Establish partnerships with sustainable fashion organizations and influencers by Q2.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Host sustainability-focused events and campaigns and analyze impact on brand awareness and sales by Q3.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86A75-51DF-087B-EE6E-0899D082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813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B727DE-9C16-360C-F34F-96B63BA5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opportunities are like buses. There's always another one coming.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67AB90-919C-547C-EA0C-C5763E0BC2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Richard Branson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8F1D27-7C00-ADDA-3E62-FDBF008D5D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E24183-EEFA-02B9-BFB3-2C57E0B5A3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113713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9B5F29-ED3B-9B44-DBBE-FD28EE77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8AD5F-DCF2-F71C-E7E2-C2FD4287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7ACA27-076A-FAA7-417C-5BC0A85F36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812" y="3945840"/>
            <a:ext cx="2286000" cy="274320"/>
          </a:xfrm>
        </p:spPr>
        <p:txBody>
          <a:bodyPr/>
          <a:lstStyle/>
          <a:p>
            <a:r>
              <a:rPr lang="en-US" sz="1200" dirty="0" err="1"/>
              <a:t>Akshata</a:t>
            </a:r>
            <a:r>
              <a:rPr lang="en-US" sz="1200" dirty="0"/>
              <a:t> </a:t>
            </a:r>
            <a:r>
              <a:rPr lang="en-US" sz="1200" dirty="0" err="1"/>
              <a:t>kutnikar</a:t>
            </a:r>
            <a:endParaRPr lang="en-US" sz="12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9ACCB8-2E44-8B01-9BCD-7AD37DA20F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12" y="4199515"/>
            <a:ext cx="2286000" cy="182880"/>
          </a:xfrm>
        </p:spPr>
        <p:txBody>
          <a:bodyPr/>
          <a:lstStyle/>
          <a:p>
            <a:r>
              <a:rPr lang="en-US" sz="1100" dirty="0"/>
              <a:t>President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70C16D-9661-482A-986D-0D6CB98AB8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77389" y="5517983"/>
            <a:ext cx="2466412" cy="253675"/>
          </a:xfrm>
        </p:spPr>
        <p:txBody>
          <a:bodyPr/>
          <a:lstStyle/>
          <a:p>
            <a:r>
              <a:rPr lang="en-US" sz="1200" dirty="0"/>
              <a:t>Vinayaka </a:t>
            </a:r>
            <a:r>
              <a:rPr lang="en-US" sz="1200" dirty="0" err="1"/>
              <a:t>polimera</a:t>
            </a:r>
            <a:endParaRPr lang="en-US" sz="12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115526-AEC6-C024-712E-E6CC8FB60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67595" y="5771658"/>
            <a:ext cx="2286000" cy="182880"/>
          </a:xfrm>
        </p:spPr>
        <p:txBody>
          <a:bodyPr/>
          <a:lstStyle/>
          <a:p>
            <a:r>
              <a:rPr lang="en-US" sz="1100" dirty="0"/>
              <a:t>Chief Executive Officer​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6CB388-D0E5-9548-A57B-8A5352089E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25188" y="4185923"/>
            <a:ext cx="2466412" cy="253675"/>
          </a:xfrm>
        </p:spPr>
        <p:txBody>
          <a:bodyPr/>
          <a:lstStyle/>
          <a:p>
            <a:r>
              <a:rPr lang="en-US" sz="1200" dirty="0"/>
              <a:t>Reyansh </a:t>
            </a:r>
            <a:r>
              <a:rPr lang="en-US" sz="1200" dirty="0" err="1"/>
              <a:t>srivastav</a:t>
            </a:r>
            <a:endParaRPr lang="en-US" sz="12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A1EEF4-1C46-B9FD-302F-61FC0265F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825188" y="4439598"/>
            <a:ext cx="2286000" cy="182880"/>
          </a:xfrm>
        </p:spPr>
        <p:txBody>
          <a:bodyPr/>
          <a:lstStyle/>
          <a:p>
            <a:r>
              <a:rPr lang="en-US" sz="1100" dirty="0"/>
              <a:t>Chief Operations Officer​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9D9E81-2623-349E-904D-8BF6ECE353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91909" y="5517985"/>
            <a:ext cx="2286000" cy="274320"/>
          </a:xfrm>
        </p:spPr>
        <p:txBody>
          <a:bodyPr/>
          <a:lstStyle/>
          <a:p>
            <a:r>
              <a:rPr lang="en-US" sz="1200" dirty="0"/>
              <a:t>Arshpreet Kaur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C00352-D201-B54A-FE76-985161F19F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91909" y="5771660"/>
            <a:ext cx="2286000" cy="182880"/>
          </a:xfrm>
        </p:spPr>
        <p:txBody>
          <a:bodyPr/>
          <a:lstStyle/>
          <a:p>
            <a:r>
              <a:rPr lang="en-US" sz="1100" dirty="0"/>
              <a:t>VP Marketing​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CC6B6-E9D4-1736-ABF6-727D246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090A1F53-1521-876D-6135-22B811649D58}"/>
              </a:ext>
            </a:extLst>
          </p:cNvPr>
          <p:cNvSpPr txBox="1">
            <a:spLocks/>
          </p:cNvSpPr>
          <p:nvPr/>
        </p:nvSpPr>
        <p:spPr>
          <a:xfrm>
            <a:off x="9831194" y="4236401"/>
            <a:ext cx="2286000" cy="2743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i="0" kern="1200" cap="all" spc="200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Vaibhav </a:t>
            </a:r>
            <a:r>
              <a:rPr lang="en-US" sz="1200" dirty="0" err="1"/>
              <a:t>guliani</a:t>
            </a:r>
            <a:endParaRPr lang="en-US" sz="1200" dirty="0"/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88732CDD-B605-3EB2-7035-D3CA11AEEADC}"/>
              </a:ext>
            </a:extLst>
          </p:cNvPr>
          <p:cNvSpPr txBox="1">
            <a:spLocks/>
          </p:cNvSpPr>
          <p:nvPr/>
        </p:nvSpPr>
        <p:spPr>
          <a:xfrm>
            <a:off x="9831194" y="4490076"/>
            <a:ext cx="2286000" cy="1828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kern="1200" spc="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VP Technology​</a:t>
            </a:r>
          </a:p>
        </p:txBody>
      </p:sp>
      <p:pic>
        <p:nvPicPr>
          <p:cNvPr id="37" name="Picture 36" descr="A picture containing clothing, person, indoor&#10;&#10;Description automatically generated">
            <a:extLst>
              <a:ext uri="{FF2B5EF4-FFF2-40B4-BE49-F238E27FC236}">
                <a16:creationId xmlns:a16="http://schemas.microsoft.com/office/drawing/2014/main" id="{0002D786-A501-D3DB-2BB7-7BBF2FA0C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63" b="95688" l="9949" r="89880">
                        <a14:foregroundMark x1="39966" y1="10723" x2="56432" y2="6294"/>
                        <a14:foregroundMark x1="54374" y1="4196" x2="43053" y2="3963"/>
                        <a14:foregroundMark x1="47856" y1="4196" x2="39108" y2="4196"/>
                        <a14:foregroundMark x1="45626" y1="89394" x2="43053" y2="95688"/>
                        <a14:foregroundMark x1="67925" y1="87296" x2="72727" y2="93007"/>
                        <a14:backgroundMark x1="52659" y1="86131" x2="53516" y2="79604"/>
                        <a14:backgroundMark x1="51801" y1="75175" x2="51801" y2="698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1683" y="2334765"/>
            <a:ext cx="1124258" cy="1654568"/>
          </a:xfrm>
          <a:prstGeom prst="rect">
            <a:avLst/>
          </a:prstGeom>
        </p:spPr>
      </p:pic>
      <p:pic>
        <p:nvPicPr>
          <p:cNvPr id="39" name="Picture 38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AA549F37-6D20-A191-3D80-82992DF08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213" y="3618882"/>
            <a:ext cx="589944" cy="1925268"/>
          </a:xfrm>
          <a:prstGeom prst="rect">
            <a:avLst/>
          </a:prstGeom>
        </p:spPr>
      </p:pic>
      <p:pic>
        <p:nvPicPr>
          <p:cNvPr id="41" name="Picture 40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F5D4AC1D-9D0A-E3C2-44A5-413B0C198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01" b="94518" l="9840" r="89894">
                        <a14:foregroundMark x1="40957" y1="11276" x2="57979" y2="8301"/>
                        <a14:foregroundMark x1="43218" y1="51840" x2="45346" y2="94518"/>
                        <a14:foregroundMark x1="61037" y1="65074" x2="70878" y2="90916"/>
                        <a14:foregroundMark x1="70878" y1="90916" x2="73271" y2="926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1312" y="2269419"/>
            <a:ext cx="1133752" cy="192526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6347CEF-296F-E296-7873-5E4E9E02B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7312" y="3593125"/>
            <a:ext cx="1586066" cy="2114755"/>
          </a:xfrm>
          <a:prstGeom prst="rect">
            <a:avLst/>
          </a:prstGeom>
        </p:spPr>
      </p:pic>
      <p:pic>
        <p:nvPicPr>
          <p:cNvPr id="45" name="Picture 44" descr="A picture containing person, standing, doll&#10;&#10;Description automatically generated">
            <a:extLst>
              <a:ext uri="{FF2B5EF4-FFF2-40B4-BE49-F238E27FC236}">
                <a16:creationId xmlns:a16="http://schemas.microsoft.com/office/drawing/2014/main" id="{99E01369-12A9-DF84-C21A-7980769056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452" y="2399859"/>
            <a:ext cx="550303" cy="187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10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-Design-TM34316244_Win32_SD_v9" id="{3E0090C2-CA58-4B70-B5D1-01F921C14922}" vid="{00CD7D6A-B673-47B4-AF03-4EFC805EA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32A75F4-FAA4-4B3A-89D9-C65257DD92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41F879-28B8-493E-AE7E-E245EA409B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239F86-289C-4137-84E8-C0091446A9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</TotalTime>
  <Words>894</Words>
  <Application>Microsoft Office PowerPoint</Application>
  <PresentationFormat>Widescreen</PresentationFormat>
  <Paragraphs>113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Söhne</vt:lpstr>
      <vt:lpstr>Office Theme</vt:lpstr>
      <vt:lpstr>VEGA FEVER</vt:lpstr>
      <vt:lpstr>AGENDA</vt:lpstr>
      <vt:lpstr>INTRO-DUCTION</vt:lpstr>
      <vt:lpstr>PRIMARY GOALS</vt:lpstr>
      <vt:lpstr>Goal 1</vt:lpstr>
      <vt:lpstr>Goal 2</vt:lpstr>
      <vt:lpstr>Goal 3</vt:lpstr>
      <vt:lpstr>Business opportunities are like buses. There's always another one coming.</vt:lpstr>
      <vt:lpstr>MEET OUR TEAM</vt:lpstr>
      <vt:lpstr>PLAN FOR PRODUCT LAUNCH</vt:lpstr>
      <vt:lpstr>TIMELINE</vt:lpstr>
      <vt:lpstr>AREAS OF FOCUS</vt:lpstr>
      <vt:lpstr>HOW WE GET HERE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>Vinayaka Polimera</cp:lastModifiedBy>
  <cp:revision>11</cp:revision>
  <dcterms:created xsi:type="dcterms:W3CDTF">2023-03-19T06:18:42Z</dcterms:created>
  <dcterms:modified xsi:type="dcterms:W3CDTF">2023-03-19T09:35:08Z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